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8288000" cy="10287000"/>
  <p:notesSz cx="6858000" cy="9144000"/>
  <p:embeddedFontLst>
    <p:embeddedFont>
      <p:font typeface="Open Sans" panose="020B0606030504020204" pitchFamily="34" charset="0"/>
      <p:regular r:id="rId14"/>
    </p:embeddedFont>
    <p:embeddedFont>
      <p:font typeface="Open Sans Bold" panose="020B0806030504020204" charset="0"/>
      <p:regular r:id="rId15"/>
    </p:embeddedFont>
    <p:embeddedFont>
      <p:font typeface="Open Sans Italics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C53AF68-8BB1-1B41-45EC-25455E3C670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6938625" y="63500"/>
            <a:ext cx="13112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pl-PL" sz="1000">
                <a:solidFill>
                  <a:srgbClr val="0000FF">
                    <a:alpha val="50000"/>
                  </a:srgbClr>
                </a:solidFill>
                <a:latin typeface="Aptos" panose="020B0004020202020204" pitchFamily="34" charset="0"/>
              </a:rPr>
              <a:t>Informacja wewnętrzna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530560" y="3187386"/>
            <a:ext cx="11226880" cy="3740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Nazwa rozwiązania</a:t>
            </a:r>
          </a:p>
          <a:p>
            <a:pPr algn="ctr">
              <a:lnSpc>
                <a:spcPts val="8400"/>
              </a:lnSpc>
            </a:pPr>
            <a:endParaRPr lang="en-US" sz="9200" b="1">
              <a:solidFill>
                <a:srgbClr val="FFFFFF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ctr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nazwa firmy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3209568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Problem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5002530"/>
            <a:ext cx="14063163" cy="1115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Opis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wyzwania</a:t>
            </a:r>
            <a:r>
              <a:rPr lang="pl-PL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do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rozwiązania</a:t>
            </a:r>
            <a:endParaRPr lang="en-US" sz="32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i="1" dirty="0" err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</a:t>
            </a:r>
            <a:r>
              <a:rPr lang="en-US" sz="3200" i="1" dirty="0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 </a:t>
            </a:r>
            <a:r>
              <a:rPr lang="en-US" sz="3200" i="1" dirty="0" err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wizualizacja</a:t>
            </a:r>
            <a:r>
              <a:rPr lang="en-US" sz="3200" i="1" dirty="0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 </a:t>
            </a:r>
            <a:r>
              <a:rPr lang="en-US" sz="3200" i="1" dirty="0" err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problemu</a:t>
            </a:r>
            <a:r>
              <a:rPr lang="en-US" sz="3200" i="1" dirty="0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/ </a:t>
            </a:r>
            <a:r>
              <a:rPr lang="en-US" sz="3200" i="1" dirty="0" err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wyzwania</a:t>
            </a:r>
            <a:endParaRPr lang="en-US" sz="3200" i="1" dirty="0">
              <a:solidFill>
                <a:srgbClr val="FFFFFF"/>
              </a:solidFill>
              <a:latin typeface="Open Sans Italics"/>
              <a:ea typeface="Open Sans Italics"/>
              <a:cs typeface="Open Sans Italics"/>
              <a:sym typeface="Open Sans Itali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2517140"/>
            <a:ext cx="16599051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Jaki problem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dokładnie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rozwiązujesz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2 slajdy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4707136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Rozwiązanie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4475" y="4614632"/>
            <a:ext cx="16230600" cy="3347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1-3 zdania opisu, czym dokładnie jest rozwiązanie (esencja np. dron, komponent, algorytm do......)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 zdanie opisu czy to proponujecie kompletny system/ sprzęt czy też jakiś jego element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 rozpoczęcie od szerszej wizji np. systemu, w które wpisuje się rozwiązanie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opcjonalnie wizualizacja rozwiązania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44475" y="2829473"/>
            <a:ext cx="16599051" cy="1099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Wytłumacz jak najprościej co dokładnie proponujecie? Nad czym pracujecie? Pamiętaj, że ktoś kto to czyta nie ma pełnej wiedzy o rozwiązaniu co Ty.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8934767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3 slajdy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Unikatowe cechy rozwiązania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660681"/>
            <a:ext cx="16599051" cy="3347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unikatowe cechy rozwiązania, czym ono się różni od dotychczas stosowanych rozwiązań (lub obecnych sposobów rozwiązania wyzwania - pamiętaj zawsze coś jest), jakie innowacyjne cechy ono posiada? </a:t>
            </a:r>
          </a:p>
          <a:p>
            <a:pPr algn="l">
              <a:lnSpc>
                <a:spcPts val="4480"/>
              </a:lnSpc>
            </a:pPr>
            <a:endParaRPr lang="en-US" sz="32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Pamiętaj wśród 10 podobnych rozwiązań musimy wiedzieć w czym Twoje rozwiązanie się wyróżnia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Potencjalne miejsca wdrożeń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660681"/>
            <a:ext cx="16599051" cy="1099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potencjale miejsca wdrożeń rozwiązania zarówno w sektorze obronnym jak i cywilnym.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Parametry techniczne rozwiazania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517140"/>
            <a:ext cx="16599051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Przedtsaw parametry techniczne na ile to możliwe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Poziom gotowości rozwiązania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598103"/>
            <a:ext cx="16599051" cy="1115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Napisz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na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jakim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dokładnie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etapie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prac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jesteście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pamiętaj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że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zawsze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kompletne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gotowe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rozwiązanie</a:t>
            </a:r>
            <a:r>
              <a:rPr lang="en-US" sz="32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jest </a:t>
            </a:r>
            <a:r>
              <a:rPr lang="en-US" sz="3200" dirty="0" err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najlepsze</a:t>
            </a:r>
            <a:endParaRPr lang="en-US" sz="32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Wizja dalszego rozwoju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060376"/>
            <a:ext cx="16599051" cy="390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Wskaż w kilku punktach: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czy widzicie się jako przyszły “prime” na rynku, który przemieni obecny stan rzeczy, integrator technologii, dostawca solidnego i innowacyjnego sprzętu/ systemu czy może jako dostawca innowacyjnych komponentów?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6 m-cy?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2 lata?</a:t>
            </a:r>
          </a:p>
          <a:p>
            <a:pPr marL="690881" lvl="1" indent="-345440" algn="l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jak widzicie swoją przyszłość za 5 lat?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0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14400"/>
            <a:ext cx="16453543" cy="1028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Zespół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3060376"/>
            <a:ext cx="16599051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Przedstaw swój Zespół i jego główne kompetencje oraz swoją firmę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181100" y="8077835"/>
            <a:ext cx="140631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i="1">
                <a:solidFill>
                  <a:srgbClr val="FFFFFF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Maks 1 slajd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1DF60006C59884EAFEAF3363AA97697" ma:contentTypeVersion="14" ma:contentTypeDescription="Utwórz nowy dokument." ma:contentTypeScope="" ma:versionID="19a13ad0678ef5d7658f9ee46239e9aa">
  <xsd:schema xmlns:xsd="http://www.w3.org/2001/XMLSchema" xmlns:xs="http://www.w3.org/2001/XMLSchema" xmlns:p="http://schemas.microsoft.com/office/2006/metadata/properties" xmlns:ns2="358c39fd-9d04-42b7-a9cf-61e756b47406" xmlns:ns3="47c3d826-f6a4-45b0-a37f-8797776d3c59" targetNamespace="http://schemas.microsoft.com/office/2006/metadata/properties" ma:root="true" ma:fieldsID="1480efcbd8747881f8ae0101389f2f81" ns2:_="" ns3:_="">
    <xsd:import namespace="358c39fd-9d04-42b7-a9cf-61e756b47406"/>
    <xsd:import namespace="47c3d826-f6a4-45b0-a37f-8797776d3c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8c39fd-9d04-42b7-a9cf-61e756b474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Tagi obrazów" ma:readOnly="false" ma:fieldId="{5cf76f15-5ced-4ddc-b409-7134ff3c332f}" ma:taxonomyMulti="true" ma:sspId="1d9afc5f-0e13-4ad5-9fc9-1a4fe86ef2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3d826-f6a4-45b0-a37f-8797776d3c5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107a2b12-fb05-4c0b-acd0-b4e96ff02327}" ma:internalName="TaxCatchAll" ma:showField="CatchAllData" ma:web="47c3d826-f6a4-45b0-a37f-8797776d3c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8c39fd-9d04-42b7-a9cf-61e756b47406">
      <Terms xmlns="http://schemas.microsoft.com/office/infopath/2007/PartnerControls"/>
    </lcf76f155ced4ddcb4097134ff3c332f>
    <TaxCatchAll xmlns="47c3d826-f6a4-45b0-a37f-8797776d3c59" xsi:nil="true"/>
  </documentManagement>
</p:properties>
</file>

<file path=customXml/itemProps1.xml><?xml version="1.0" encoding="utf-8"?>
<ds:datastoreItem xmlns:ds="http://schemas.openxmlformats.org/officeDocument/2006/customXml" ds:itemID="{45DF3AE2-0BE6-43A1-8F03-79F398958F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BD251B-38E4-4E63-9D63-9CDF59ED1A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8c39fd-9d04-42b7-a9cf-61e756b47406"/>
    <ds:schemaRef ds:uri="47c3d826-f6a4-45b0-a37f-8797776d3c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266FA4-E63E-4A91-BEED-5153E26E7C5D}">
  <ds:schemaRefs>
    <ds:schemaRef ds:uri="http://schemas.microsoft.com/office/2006/metadata/properties"/>
    <ds:schemaRef ds:uri="http://schemas.microsoft.com/office/infopath/2007/PartnerControls"/>
    <ds:schemaRef ds:uri="358c39fd-9d04-42b7-a9cf-61e756b47406"/>
    <ds:schemaRef ds:uri="47c3d826-f6a4-45b0-a37f-8797776d3c59"/>
  </ds:schemaRefs>
</ds:datastoreItem>
</file>

<file path=docMetadata/LabelInfo.xml><?xml version="1.0" encoding="utf-8"?>
<clbl:labelList xmlns:clbl="http://schemas.microsoft.com/office/2020/mipLabelMetadata">
  <clbl:label id="{8aa1b81f-739f-4c2f-8b4e-939f15219af5}" enabled="1" method="Standard" siteId="{0d2b6bbb-a69c-41e8-9ef1-c035572bd00e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Niestandardowy</PresentationFormat>
  <Paragraphs>39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6" baseType="lpstr">
      <vt:lpstr>Open Sans Italics</vt:lpstr>
      <vt:lpstr>Open Sans</vt:lpstr>
      <vt:lpstr>Arial</vt:lpstr>
      <vt:lpstr>Calibri</vt:lpstr>
      <vt:lpstr>Open Sans Bold</vt:lpstr>
      <vt:lpstr>Aptos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IDA - wzór aplikacji</dc:title>
  <cp:lastModifiedBy>Weronika Mystek</cp:lastModifiedBy>
  <cp:revision>2</cp:revision>
  <dcterms:created xsi:type="dcterms:W3CDTF">2006-08-16T00:00:00Z</dcterms:created>
  <dcterms:modified xsi:type="dcterms:W3CDTF">2026-07-08T07:47:00Z</dcterms:modified>
  <dc:identifier>DAGktJpqAYw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0x01010031DF60006C59884EAFEAF3363AA97697</vt:lpwstr>
  </property>
  <property fmtid="{D5CDD505-2E9C-101B-9397-08002B2CF9AE}" pid="3" name="ClassificationContentMarkingHeaderLocations">
    <vt:lpwstr>Office Theme:8</vt:lpwstr>
  </property>
  <property fmtid="{D5CDD505-2E9C-101B-9397-08002B2CF9AE}" pid="4" name="ClassificationContentMarkingHeaderText">
    <vt:lpwstr>Informacja wewnętrzna</vt:lpwstr>
  </property>
</Properties>
</file>