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x="18288000" cy="10287000"/>
  <p:notesSz cx="6858000" cy="9144000"/>
  <p:embeddedFontLst>
    <p:embeddedFont>
      <p:font typeface="Open Sans Bold" charset="1" panose="020B0806030504020204"/>
      <p:regular r:id="rId15"/>
    </p:embeddedFont>
    <p:embeddedFont>
      <p:font typeface="Open Sans" charset="1" panose="020B0606030504020204"/>
      <p:regular r:id="rId16"/>
    </p:embeddedFont>
    <p:embeddedFont>
      <p:font typeface="Open Sans Italics" charset="1" panose="020B0606030504020204"/>
      <p:regular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8" Type="http://schemas.openxmlformats.org/officeDocument/2006/relationships/slide" Target="slides/slide3.xml"/><Relationship Id="rId18" Type="http://schemas.openxmlformats.org/officeDocument/2006/relationships/customXml" Target="../customXml/item1.xml"/><Relationship Id="rId3" Type="http://schemas.openxmlformats.org/officeDocument/2006/relationships/viewProps" Target="viewProps.xml"/><Relationship Id="rId12" Type="http://schemas.openxmlformats.org/officeDocument/2006/relationships/slide" Target="slides/slide7.xml"/><Relationship Id="rId17" Type="http://schemas.openxmlformats.org/officeDocument/2006/relationships/font" Target="fonts/font17.fntdata"/><Relationship Id="rId7" Type="http://schemas.openxmlformats.org/officeDocument/2006/relationships/slide" Target="slides/slide2.xml"/><Relationship Id="rId16" Type="http://schemas.openxmlformats.org/officeDocument/2006/relationships/font" Target="fonts/font16.fntdata"/><Relationship Id="rId2" Type="http://schemas.openxmlformats.org/officeDocument/2006/relationships/presProps" Target="presProps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11" Type="http://schemas.openxmlformats.org/officeDocument/2006/relationships/slide" Target="slides/slide6.xml"/><Relationship Id="rId6" Type="http://schemas.openxmlformats.org/officeDocument/2006/relationships/slide" Target="slides/slide1.xml"/><Relationship Id="rId15" Type="http://schemas.openxmlformats.org/officeDocument/2006/relationships/font" Target="fonts/font15.fntdata"/><Relationship Id="rId5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customXml" Target="../customXml/item2.xml"/><Relationship Id="rId14" Type="http://schemas.openxmlformats.org/officeDocument/2006/relationships/slide" Target="slides/slide9.xml"/><Relationship Id="rId4" Type="http://schemas.openxmlformats.org/officeDocument/2006/relationships/theme" Target="theme/theme1.xml"/><Relationship Id="rId9" Type="http://schemas.openxmlformats.org/officeDocument/2006/relationships/slide" Target="slides/slide4.xml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slide1.xml><?xml version="1.0" encoding="utf-8"?>
<p:sld xmlns:p="http://schemas.openxmlformats.org/presentationml/2006/main" xmlns:a="http://schemas.openxmlformats.org/drawingml/2006/main">
  <p:cSld>
    <p:bg>
      <p:bgPr>
        <a:solidFill>
          <a:srgbClr val="3B306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530560" y="3187386"/>
            <a:ext cx="11226880" cy="37407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sz="9200" b="tru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Nazwa rozwiązania</a:t>
            </a:r>
          </a:p>
          <a:p>
            <a:pPr algn="ctr">
              <a:lnSpc>
                <a:spcPts val="8400"/>
              </a:lnSpc>
            </a:pPr>
          </a:p>
          <a:p>
            <a:pPr algn="ctr">
              <a:lnSpc>
                <a:spcPts val="8400"/>
              </a:lnSpc>
            </a:pPr>
            <a:r>
              <a:rPr lang="en-US" sz="6000" b="tru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nazwa firmy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>
  <p:cSld>
    <p:bg>
      <p:bgPr>
        <a:solidFill>
          <a:srgbClr val="3B306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28700" y="914400"/>
            <a:ext cx="3209568" cy="10286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</a:pPr>
            <a:r>
              <a:rPr lang="en-US" sz="6000" b="tru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Problem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028700" y="5002530"/>
            <a:ext cx="14063163" cy="10998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90881" indent="-345440" lvl="1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Opis wyzwania technologiczne/ biznesowego do rozwiązania</a:t>
            </a:r>
          </a:p>
          <a:p>
            <a:pPr algn="l" marL="690881" indent="-345440" lvl="1">
              <a:lnSpc>
                <a:spcPts val="4480"/>
              </a:lnSpc>
              <a:buFont typeface="Arial"/>
              <a:buChar char="•"/>
            </a:pPr>
            <a:r>
              <a:rPr lang="en-US" sz="3200" i="true">
                <a:solidFill>
                  <a:srgbClr val="FFFFFF"/>
                </a:solidFill>
                <a:latin typeface="Open Sans Italics"/>
                <a:ea typeface="Open Sans Italics"/>
                <a:cs typeface="Open Sans Italics"/>
                <a:sym typeface="Open Sans Italics"/>
              </a:rPr>
              <a:t>opcjonalnie wizualizacja problemu/ wyzwania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028700" y="2517140"/>
            <a:ext cx="16599051" cy="5378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80"/>
              </a:lnSpc>
            </a:pPr>
            <a:r>
              <a:rPr lang="en-US" sz="3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Jaki problem dokładnie rozwiązujesz i na jakie wyzwanie IDA odpowadasz?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181100" y="8077835"/>
            <a:ext cx="14063163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 i="true">
                <a:solidFill>
                  <a:srgbClr val="FFFFFF"/>
                </a:solidFill>
                <a:latin typeface="Open Sans Italics"/>
                <a:ea typeface="Open Sans Italics"/>
                <a:cs typeface="Open Sans Italics"/>
                <a:sym typeface="Open Sans Italics"/>
              </a:rPr>
              <a:t>Maks 2 slajdy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>
  <p:cSld>
    <p:bg>
      <p:bgPr>
        <a:solidFill>
          <a:srgbClr val="3B306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28700" y="914400"/>
            <a:ext cx="4707136" cy="10286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</a:pPr>
            <a:r>
              <a:rPr lang="en-US" sz="6000" b="tru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Rozwiązanie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844475" y="4614632"/>
            <a:ext cx="16230600" cy="33477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90881" indent="-345440" lvl="1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1-3 zdania opisu, czym dokładnie jest rozwiązanie (esencja np. dron, komponent, algorytm do......)</a:t>
            </a:r>
          </a:p>
          <a:p>
            <a:pPr algn="l" marL="690881" indent="-345440" lvl="1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1 zdanie opisu czy to proponujecie kompletny system/ sprzęt czy też jakiś jego element</a:t>
            </a:r>
          </a:p>
          <a:p>
            <a:pPr algn="l" marL="690881" indent="-345440" lvl="1">
              <a:lnSpc>
                <a:spcPts val="4480"/>
              </a:lnSpc>
              <a:buFont typeface="Arial"/>
              <a:buChar char="•"/>
            </a:pPr>
            <a:r>
              <a:rPr lang="en-US" sz="3200" i="true">
                <a:solidFill>
                  <a:srgbClr val="FFFFFF"/>
                </a:solidFill>
                <a:latin typeface="Open Sans Italics"/>
                <a:ea typeface="Open Sans Italics"/>
                <a:cs typeface="Open Sans Italics"/>
                <a:sym typeface="Open Sans Italics"/>
              </a:rPr>
              <a:t>opcjonalnie rozpoczęcie od szerszej wizji np. systemu, w które wpisuje się rozwiązanie</a:t>
            </a:r>
          </a:p>
          <a:p>
            <a:pPr algn="l" marL="690881" indent="-345440" lvl="1">
              <a:lnSpc>
                <a:spcPts val="4480"/>
              </a:lnSpc>
              <a:buFont typeface="Arial"/>
              <a:buChar char="•"/>
            </a:pPr>
            <a:r>
              <a:rPr lang="en-US" sz="3200" i="true">
                <a:solidFill>
                  <a:srgbClr val="FFFFFF"/>
                </a:solidFill>
                <a:latin typeface="Open Sans Italics"/>
                <a:ea typeface="Open Sans Italics"/>
                <a:cs typeface="Open Sans Italics"/>
                <a:sym typeface="Open Sans Italics"/>
              </a:rPr>
              <a:t>opcjonalnie wizualizacja rozwiązania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844475" y="2829473"/>
            <a:ext cx="16599051" cy="10998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80"/>
              </a:lnSpc>
            </a:pPr>
            <a:r>
              <a:rPr lang="en-US" sz="3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Wytłumacz jak najprościej co dokładnie proponujecie? Nad czym pracujecie? Pamiętaj, że ktoś kto to czyta nie ma pełnej wiedzy o rozwiązaniu co Ty.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028700" y="8934767"/>
            <a:ext cx="14063163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 i="true">
                <a:solidFill>
                  <a:srgbClr val="FFFFFF"/>
                </a:solidFill>
                <a:latin typeface="Open Sans Italics"/>
                <a:ea typeface="Open Sans Italics"/>
                <a:cs typeface="Open Sans Italics"/>
                <a:sym typeface="Open Sans Italics"/>
              </a:rPr>
              <a:t>Maks 3 slajdy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>
  <p:cSld>
    <p:bg>
      <p:bgPr>
        <a:solidFill>
          <a:srgbClr val="3B306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28700" y="914400"/>
            <a:ext cx="16453543" cy="10286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400"/>
              </a:lnSpc>
            </a:pPr>
            <a:r>
              <a:rPr lang="en-US" sz="6000" b="tru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Unikatowe cechy rozwiązania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028700" y="2660681"/>
            <a:ext cx="16599051" cy="33477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80"/>
              </a:lnSpc>
            </a:pPr>
            <a:r>
              <a:rPr lang="en-US" sz="3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Wskaż unikatowe cechy rozwiązania, czym ono się różni od dotychczas stosowanych rozwiązań (lub obecnych sposobów rozwiązania wyzwania - pamiętaj zawsze coś jest), jakie innowacyjne cechy ono posiada? </a:t>
            </a:r>
          </a:p>
          <a:p>
            <a:pPr algn="l">
              <a:lnSpc>
                <a:spcPts val="4480"/>
              </a:lnSpc>
            </a:pPr>
          </a:p>
          <a:p>
            <a:pPr algn="l">
              <a:lnSpc>
                <a:spcPts val="4480"/>
              </a:lnSpc>
            </a:pPr>
            <a:r>
              <a:rPr lang="en-US" sz="3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Pamiętaj wśród 10 podobnych rozwiązań musimy wiedzieć w czym Twoje rozwiązanie się wyróżnia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181100" y="8077835"/>
            <a:ext cx="14063163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 i="true">
                <a:solidFill>
                  <a:srgbClr val="FFFFFF"/>
                </a:solidFill>
                <a:latin typeface="Open Sans Italics"/>
                <a:ea typeface="Open Sans Italics"/>
                <a:cs typeface="Open Sans Italics"/>
                <a:sym typeface="Open Sans Italics"/>
              </a:rPr>
              <a:t>Maks 1 slajd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>
  <p:cSld>
    <p:bg>
      <p:bgPr>
        <a:solidFill>
          <a:srgbClr val="3B306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28700" y="914400"/>
            <a:ext cx="16453543" cy="10286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400"/>
              </a:lnSpc>
            </a:pPr>
            <a:r>
              <a:rPr lang="en-US" sz="6000" b="tru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Potencjalne miejsca wdrożeń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028700" y="2660681"/>
            <a:ext cx="16599051" cy="10998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80"/>
              </a:lnSpc>
            </a:pPr>
            <a:r>
              <a:rPr lang="en-US" sz="3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Wskaż potencjale miejsca wdrożeń rozwiązania zarówno w sektorze obronnym jak i cywilnym.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181100" y="8077835"/>
            <a:ext cx="14063163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 i="true">
                <a:solidFill>
                  <a:srgbClr val="FFFFFF"/>
                </a:solidFill>
                <a:latin typeface="Open Sans Italics"/>
                <a:ea typeface="Open Sans Italics"/>
                <a:cs typeface="Open Sans Italics"/>
                <a:sym typeface="Open Sans Italics"/>
              </a:rPr>
              <a:t>Maks 1 slajd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>
  <p:cSld>
    <p:bg>
      <p:bgPr>
        <a:solidFill>
          <a:srgbClr val="3B306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28700" y="914400"/>
            <a:ext cx="16453543" cy="10286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400"/>
              </a:lnSpc>
            </a:pPr>
            <a:r>
              <a:rPr lang="en-US" sz="6000" b="tru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Parametry techniczne rozwiazania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028700" y="2517140"/>
            <a:ext cx="16599051" cy="5378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80"/>
              </a:lnSpc>
            </a:pPr>
            <a:r>
              <a:rPr lang="en-US" sz="3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Przedtsaw parametry techniczne na ile to możliwe 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181100" y="8077835"/>
            <a:ext cx="14063163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 i="true">
                <a:solidFill>
                  <a:srgbClr val="FFFFFF"/>
                </a:solidFill>
                <a:latin typeface="Open Sans Italics"/>
                <a:ea typeface="Open Sans Italics"/>
                <a:cs typeface="Open Sans Italics"/>
                <a:sym typeface="Open Sans Italics"/>
              </a:rPr>
              <a:t>Maks 1 slajd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>
  <p:cSld>
    <p:bg>
      <p:bgPr>
        <a:solidFill>
          <a:srgbClr val="3B306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28700" y="914400"/>
            <a:ext cx="16453543" cy="10286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400"/>
              </a:lnSpc>
            </a:pPr>
            <a:r>
              <a:rPr lang="en-US" sz="6000" b="tru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Poziom gotowości rozwiązania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028700" y="2598103"/>
            <a:ext cx="16599051" cy="50336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80"/>
              </a:lnSpc>
            </a:pPr>
            <a:r>
              <a:rPr lang="en-US" sz="3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Napisz na jakim dokładnie etapie prac jesteście i pamiętaj, że nie zawsze kompletne gotowe rozwiązanie jest najlepsze, ale również wiedź, że IDA Bootcamp jest dla tych zespołów, które już mają co pokazać (pierwsze MVP).</a:t>
            </a:r>
          </a:p>
          <a:p>
            <a:pPr algn="l">
              <a:lnSpc>
                <a:spcPts val="4480"/>
              </a:lnSpc>
            </a:pPr>
          </a:p>
          <a:p>
            <a:pPr algn="l" marL="690881" indent="-345440" lvl="1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Czy rozwiązanie jest przetestowane w całości? W jaki warunkach? Czy dopiero chcecie je testować? </a:t>
            </a:r>
          </a:p>
          <a:p>
            <a:pPr algn="l" marL="690881" indent="-345440" lvl="1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Na którym TRL jesteście?</a:t>
            </a:r>
          </a:p>
          <a:p>
            <a:pPr algn="l" marL="690881" indent="-345440" lvl="1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Jak szybko jesteście wstanie dostarczyć rozwiązanie do testów? Co się musi wydarzyć aby to było możliwe?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181100" y="8077835"/>
            <a:ext cx="14063163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 i="true">
                <a:solidFill>
                  <a:srgbClr val="FFFFFF"/>
                </a:solidFill>
                <a:latin typeface="Open Sans Italics"/>
                <a:ea typeface="Open Sans Italics"/>
                <a:cs typeface="Open Sans Italics"/>
                <a:sym typeface="Open Sans Italics"/>
              </a:rPr>
              <a:t>Maks 1 slajd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>
  <p:cSld>
    <p:bg>
      <p:bgPr>
        <a:solidFill>
          <a:srgbClr val="3B306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28700" y="914400"/>
            <a:ext cx="16453543" cy="10286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400"/>
              </a:lnSpc>
            </a:pPr>
            <a:r>
              <a:rPr lang="en-US" sz="6000" b="tru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Wizja dalszego rozwoju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028700" y="3060376"/>
            <a:ext cx="16599051" cy="39096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80"/>
              </a:lnSpc>
            </a:pPr>
            <a:r>
              <a:rPr lang="en-US" sz="3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Wskaż w kilku punktach:</a:t>
            </a:r>
          </a:p>
          <a:p>
            <a:pPr algn="l" marL="690881" indent="-345440" lvl="1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czy widzicie się jako przyszły “prime” na rynku, który przemieni obecny stan rzeczy, integrator technologii, dostawca solidnego i innowacyjnego sprzętu/ systemu czy może jako dostawca innowacyjnych komponentów?</a:t>
            </a:r>
          </a:p>
          <a:p>
            <a:pPr algn="l" marL="690881" indent="-345440" lvl="1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jak widzicie swoją przyszłość za 6 m-cy?</a:t>
            </a:r>
          </a:p>
          <a:p>
            <a:pPr algn="l" marL="690881" indent="-345440" lvl="1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jak widzicie swoją przyszłość za 2 lata?</a:t>
            </a:r>
          </a:p>
          <a:p>
            <a:pPr algn="l" marL="690881" indent="-345440" lvl="1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jak widzicie swoją przyszłość za 5 lat?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181100" y="8077835"/>
            <a:ext cx="14063163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 i="true">
                <a:solidFill>
                  <a:srgbClr val="FFFFFF"/>
                </a:solidFill>
                <a:latin typeface="Open Sans Italics"/>
                <a:ea typeface="Open Sans Italics"/>
                <a:cs typeface="Open Sans Italics"/>
                <a:sym typeface="Open Sans Italics"/>
              </a:rPr>
              <a:t>Maks 1 slajd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>
  <p:cSld>
    <p:bg>
      <p:bgPr>
        <a:solidFill>
          <a:srgbClr val="3B306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28700" y="914400"/>
            <a:ext cx="16453543" cy="10286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400"/>
              </a:lnSpc>
            </a:pPr>
            <a:r>
              <a:rPr lang="en-US" sz="6000" b="tru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Zespół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028700" y="3060376"/>
            <a:ext cx="16599051" cy="5378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80"/>
              </a:lnSpc>
            </a:pPr>
            <a:r>
              <a:rPr lang="en-US" sz="3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Przedstaw swój Zespół i jego główne kompetencje oraz swoją firmę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181100" y="8077835"/>
            <a:ext cx="14063163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 i="true">
                <a:solidFill>
                  <a:srgbClr val="FFFFFF"/>
                </a:solidFill>
                <a:latin typeface="Open Sans Italics"/>
                <a:ea typeface="Open Sans Italics"/>
                <a:cs typeface="Open Sans Italics"/>
                <a:sym typeface="Open Sans Italics"/>
              </a:rPr>
              <a:t>Maks 1 slajd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31DF60006C59884EAFEAF3363AA97697" ma:contentTypeVersion="14" ma:contentTypeDescription="Utwórz nowy dokument." ma:contentTypeScope="" ma:versionID="19a13ad0678ef5d7658f9ee46239e9aa">
  <xsd:schema xmlns:xsd="http://www.w3.org/2001/XMLSchema" xmlns:xs="http://www.w3.org/2001/XMLSchema" xmlns:p="http://schemas.microsoft.com/office/2006/metadata/properties" xmlns:ns2="358c39fd-9d04-42b7-a9cf-61e756b47406" xmlns:ns3="47c3d826-f6a4-45b0-a37f-8797776d3c59" targetNamespace="http://schemas.microsoft.com/office/2006/metadata/properties" ma:root="true" ma:fieldsID="1480efcbd8747881f8ae0101389f2f81" ns2:_="" ns3:_="">
    <xsd:import namespace="358c39fd-9d04-42b7-a9cf-61e756b47406"/>
    <xsd:import namespace="47c3d826-f6a4-45b0-a37f-8797776d3c5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8c39fd-9d04-42b7-a9cf-61e756b4740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Tagi obrazów" ma:readOnly="false" ma:fieldId="{5cf76f15-5ced-4ddc-b409-7134ff3c332f}" ma:taxonomyMulti="true" ma:sspId="1d9afc5f-0e13-4ad5-9fc9-1a4fe86ef20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c3d826-f6a4-45b0-a37f-8797776d3c5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Udostępniani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Udostępnione dla — szczegóły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107a2b12-fb05-4c0b-acd0-b4e96ff02327}" ma:internalName="TaxCatchAll" ma:showField="CatchAllData" ma:web="47c3d826-f6a4-45b0-a37f-8797776d3c5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zawartości"/>
        <xsd:element ref="dc:title" minOccurs="0" maxOccurs="1" ma:index="4" ma:displayName="Tytuł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58c39fd-9d04-42b7-a9cf-61e756b47406">
      <Terms xmlns="http://schemas.microsoft.com/office/infopath/2007/PartnerControls"/>
    </lcf76f155ced4ddcb4097134ff3c332f>
    <TaxCatchAll xmlns="47c3d826-f6a4-45b0-a37f-8797776d3c59" xsi:nil="true"/>
  </documentManagement>
</p:properties>
</file>

<file path=customXml/itemProps1.xml><?xml version="1.0" encoding="utf-8"?>
<ds:datastoreItem xmlns:ds="http://schemas.openxmlformats.org/officeDocument/2006/customXml" ds:itemID="{ECBD251B-38E4-4E63-9D63-9CDF59ED1A36}"/>
</file>

<file path=customXml/itemProps2.xml><?xml version="1.0" encoding="utf-8"?>
<ds:datastoreItem xmlns:ds="http://schemas.openxmlformats.org/officeDocument/2006/customXml" ds:itemID="{45DF3AE2-0BE6-43A1-8F03-79F398958F98}"/>
</file>

<file path=customXml/itemProps3.xml><?xml version="1.0" encoding="utf-8"?>
<ds:datastoreItem xmlns:ds="http://schemas.openxmlformats.org/officeDocument/2006/customXml" ds:itemID="{11266FA4-E63E-4A91-BEED-5153E26E7C5D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IDA - wzór aplikacji</dc:title>
  <cp:revision>1</cp:revision>
  <dcterms:created xsi:type="dcterms:W3CDTF">2006-08-16T00:00:00Z</dcterms:created>
  <dcterms:modified xsi:type="dcterms:W3CDTF">2011-08-01T06:04:30Z</dcterms:modified>
  <dc:identifier>DAGktJpqAYw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0x01010031DF60006C59884EAFEAF3363AA97697</vt:lpwstr>
  </property>
</Properties>
</file>